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70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523"/>
  </p:normalViewPr>
  <p:slideViewPr>
    <p:cSldViewPr snapToGrid="0" snapToObjects="1">
      <p:cViewPr varScale="1">
        <p:scale>
          <a:sx n="84" d="100"/>
          <a:sy n="84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47627-ECE4-AB46-BC4F-9D832D0893BD}" type="datetimeFigureOut">
              <a:rPr lang="en-US" smtClean="0"/>
              <a:t>1/25/20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5492C-5E4C-7C4E-AD47-17DEBFC7D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8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5492C-5E4C-7C4E-AD47-17DEBFC7D5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9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5492C-5E4C-7C4E-AD47-17DEBFC7D5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A360-3C21-3046-BE6F-9B94D550A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E7D5A-34DA-4448-A116-ABC0F8048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CC50F-A40B-EC40-A9BF-389F6134A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16263-448B-FD43-B73E-570C4AC9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9D9F-E2A9-D341-97E3-0BF3E4F1B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3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BBBF-DADC-C149-B366-4512120E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29B58-E2F5-DB4A-8BD9-6E9713A89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6A19A-7E5C-4C4B-82E6-8B27DA1A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D5A52-E80E-2943-930D-7C8CD043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4986A-E42F-B441-AFB8-155937B7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5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27111-AEDF-BA41-8723-F9269B596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1BEAC-42B2-1C45-B851-672E1382A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54BAF-CF5E-FE41-B9F6-5ED82F930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87760-01D2-8940-9426-255E031E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4E8F4-4A76-0B42-8449-8B2D6CDE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5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80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12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28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14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87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3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2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6D18-972D-6A4F-8877-D9246A05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7C5C-18A7-7C42-B1AE-5D39479D7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0A45-92DD-9F48-AFB6-7745FC8A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D6C6-7412-7B49-B012-D7B4A258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6AC08-E357-3547-B7E7-666920A3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304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7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2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01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94899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46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22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49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61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0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7099-AC4D-DE43-BA16-27B229F1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B78B4-5E3C-7446-AB18-3B3FB6439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9645B-C75E-0E49-BD94-8A17AFC4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BC230-7118-7C41-94A0-12D157FE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2794D-E789-5E42-9D16-898CDD96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2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BDDB2-D3F2-C848-B5E2-CEB066C9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898ED-5A52-DE45-8215-30238DAA1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8B8FA-0197-4048-AF8B-3BE84AF74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22131-5D79-2245-8978-51211C8B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2ABF1-DAA5-014F-885A-1B6DC4987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50611-43A3-3941-8C1C-308E5D1E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0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38C8-E22F-6541-A492-FA9D9E68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5E3CE-AB44-C84E-806B-CBF3BB591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18DF3-B597-2246-A3EA-9E9D4C14A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94FF5-FFEE-FA4D-BEB8-5B2510396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F2C1D-38F4-1545-B5B3-4F36506DC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96E70-B554-4B48-AA52-5460E7D3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E86FF-4DF8-D04C-A541-E0D2BD86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F344F-3F80-D64A-AB2C-65207F4A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1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4AFB-B0EC-AA47-AFFB-BFE8CBEA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7E9DB-89A5-AC4A-AB1C-3727A681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87A71-BE41-084C-A7FB-FDC548A8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5BD9E-F994-8B4D-ACE2-B64DBD74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1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EA6F7-5B4B-FF4C-A763-C692B7E13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A1086-892E-494F-BB6A-2745EC58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1FD3-92A0-ED48-B50A-09D870F0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0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4C89-0374-DB40-963A-AAB542C4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0D1A-7B23-0542-99DB-7C8A45E1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0079-948E-D84B-804F-F1E5C27CC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2A598-3407-F74A-B015-33289056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4C2D2-CFEE-DE4C-B9B1-018F3E2E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CFF3-BA0C-9E4A-9243-FEBDAFF5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8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A7CF-39C8-E849-8CE9-05119DE8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C1DFF-323C-9047-B54B-5CA57815D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043A8-79AB-D346-81A3-A798640F7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CACFC-6CCA-EF40-A1A4-5591EBEF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0D771-1570-0543-8B7F-A00B49DE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DA057-20DE-124B-AE1E-ACFE91D3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0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7CA28-BC97-1240-A244-991F9B75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9BE24-9743-C345-98E8-5500C04D8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950B9-61CA-0942-ACAD-0C9F1A5F7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9C294-7876-AE49-B133-2E58159B4FCE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8637A-BECA-CE4E-956C-D5BD87C5D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5E248-5C66-0642-824C-3314DA9C1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4744F-F3D1-D34B-A9A3-1F0072BC9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38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066A232-DA3A-45DA-90CB-5D1C8F2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62">
            <a:extLst>
              <a:ext uri="{FF2B5EF4-FFF2-40B4-BE49-F238E27FC236}">
                <a16:creationId xmlns:a16="http://schemas.microsoft.com/office/drawing/2014/main" id="{84621B30-14E9-46CC-BC16-11C343C7C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54552" y="-3757380"/>
            <a:ext cx="4682893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FEF14-A86E-7648-B418-8D41905E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866" y="1122363"/>
            <a:ext cx="9842269" cy="275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 Portfolio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12E764-0992-43A1-B56A-B33BC391B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2392" y="64008"/>
            <a:ext cx="1178966" cy="232963"/>
            <a:chOff x="5422392" y="64008"/>
            <a:chExt cx="1178966" cy="232963"/>
          </a:xfrm>
        </p:grpSpPr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49CC334-F54B-4383-9B09-BACE5AA68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C6843BFB-87B4-4AE2-BB9E-2CD0D1DC7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C9A06E3-C813-4CC4-BAAC-374B6C874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01810C15-F1AD-438A-A987-1C3E2C5E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74459CCB-6F53-4C8F-8C44-485971D1A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FE6BED97-B150-4B72-97A5-E8DF48025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946D18BB-8338-43D9-8567-1FFB25C63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7298284E-350F-4886-A447-FC33ED64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F2605B63-233B-4115-BF59-C60984206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794850D4-9DF3-41C3-9915-EA003EC85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A7914252-1864-4298-B230-799AA4C55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B07F2F15-BB3A-4A3F-B024-D01611E29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BA15824F-3845-4493-A8CD-0F8E1040A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5EF36111-5761-485C-B5C4-04558FD1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E3F91C66-D12F-4C9E-A83F-2D763F8E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BE1BCA71-94E6-49DA-AC0E-F346F41D9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A886068B-8D2E-47C3-A188-829E77DDE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3A82B866-4C61-412C-B3E6-118CBDC9E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470B9270-289C-4CAE-A237-A2F7AF5D1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35AB7C89-5505-4CC2-9376-845C3AFBA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6B1D0220-8502-4FC9-A709-1F268DFE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501384"/>
            <a:ext cx="12191999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54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2C1D9C-7FAC-4CF1-A57A-D0198AC034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69BAF-02B3-C145-A6A1-D7FF2156C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7701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Final Project Flutter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18FF9-DBC4-0D44-BFC8-548D01460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7701" y="4548996"/>
            <a:ext cx="6436104" cy="534838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00000"/>
              </a:lnSpc>
            </a:pPr>
            <a:r>
              <a:rPr lang="en-US" sz="2300" dirty="0">
                <a:solidFill>
                  <a:srgbClr val="04D3EE"/>
                </a:solidFill>
              </a:rPr>
              <a:t>Jose Sanchez Parra</a:t>
            </a: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rgbClr val="04D3EE"/>
                </a:solidFill>
              </a:rPr>
              <a:t>Sanchj9 (400282044)</a:t>
            </a:r>
          </a:p>
        </p:txBody>
      </p:sp>
    </p:spTree>
    <p:extLst>
      <p:ext uri="{BB962C8B-B14F-4D97-AF65-F5344CB8AC3E}">
        <p14:creationId xmlns:p14="http://schemas.microsoft.com/office/powerpoint/2010/main" val="356033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40603050505030304"/>
              <a:ea typeface="+mn-ea"/>
              <a:cs typeface="+mn-cs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789EC5-7780-A045-AEFC-447C4509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1" y="877314"/>
            <a:ext cx="2487893" cy="5103372"/>
          </a:xfrm>
          <a:prstGeom prst="rect">
            <a:avLst/>
          </a:prstGeom>
        </p:spPr>
      </p:pic>
      <p:sp>
        <p:nvSpPr>
          <p:cNvPr id="4109" name="Content Placeholder 4103">
            <a:extLst>
              <a:ext uri="{FF2B5EF4-FFF2-40B4-BE49-F238E27FC236}">
                <a16:creationId xmlns:a16="http://schemas.microsoft.com/office/drawing/2014/main" id="{1BD8FEAD-1768-4229-A005-20BD5CCEC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269" y="1476134"/>
            <a:ext cx="5844760" cy="3298283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first screen we set the four relevant sections: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acronyms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meetings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contacts 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28FA8ED-47F4-EE47-AC5C-4AD90DDC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663" y="457200"/>
            <a:ext cx="7734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38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Content Placeholder 4103">
            <a:extLst>
              <a:ext uri="{FF2B5EF4-FFF2-40B4-BE49-F238E27FC236}">
                <a16:creationId xmlns:a16="http://schemas.microsoft.com/office/drawing/2014/main" id="{1BD8FEAD-1768-4229-A005-20BD5CCEC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76" y="660325"/>
            <a:ext cx="5874521" cy="5475004"/>
          </a:xfrm>
        </p:spPr>
        <p:txBody>
          <a:bodyPr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ACRONYMS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section we included </a:t>
            </a:r>
            <a:r>
              <a:rPr lang="en-US" altLang="en-US" sz="180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categories: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altLang="en-US" sz="1800" b="1" i="1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Personal acronyms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most important section of the app where the acronym were showed and have the meaning, the location and the date when was recorded, this information is store in Firebase.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 Joseph’s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hospital is a list of specific acronyms of the hospital and should be handled by health staff directly on firebase 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lang="en-US" altLang="en-US" sz="180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GENERAL </a:t>
            </a:r>
            <a:r>
              <a:rPr lang="en-US" altLang="en-US" sz="180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Its just conceptual, not already working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5AADBB-F066-E14E-8674-6AA53B7E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71" y="3640705"/>
            <a:ext cx="1401081" cy="28800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075C1F-4330-5A41-8CB3-BD98D7FC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671" y="549000"/>
            <a:ext cx="1401081" cy="2880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B5DC5B-9396-B74A-8E79-A324A35A4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90" y="549000"/>
            <a:ext cx="1401081" cy="2880000"/>
          </a:xfrm>
          <a:prstGeom prst="rect">
            <a:avLst/>
          </a:prstGeom>
        </p:spPr>
      </p:pic>
      <p:pic>
        <p:nvPicPr>
          <p:cNvPr id="22" name="Picture 21" descr="A picture containing monitor, computer, display, clock&#10;&#10;Description automatically generated">
            <a:extLst>
              <a:ext uri="{FF2B5EF4-FFF2-40B4-BE49-F238E27FC236}">
                <a16:creationId xmlns:a16="http://schemas.microsoft.com/office/drawing/2014/main" id="{333170DE-DF20-324F-9317-96870DB43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754" y="3640705"/>
            <a:ext cx="1401081" cy="288000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82841D-84D0-834D-80B8-7F45A1C64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660" y="549000"/>
            <a:ext cx="1401081" cy="28800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6AD7A0-28F6-C64C-A1A7-4F5D9514C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363" y="3640705"/>
            <a:ext cx="140108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0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B41F25-FB4F-ED47-87BA-81729D241C8E}"/>
              </a:ext>
            </a:extLst>
          </p:cNvPr>
          <p:cNvSpPr/>
          <p:nvPr/>
        </p:nvSpPr>
        <p:spPr>
          <a:xfrm>
            <a:off x="139182" y="965615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tree screens are to complete the requirements of low fidelity prototype of my Design Thinking Project,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not interactive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contacts section of the app consists of a scrollable and consolidated table with all the contact information of the medical staff, in order to facilitate on a single page the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vision of association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each contact.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learning section, the purpose of this was to have a kind of digital file cabinet to store all the official information related to their position as PA, and tracking of the progress of their onboarding process (Conceptual)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Meeting section its just a 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prototype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picture 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406030505050303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40603050505030304"/>
              <a:ea typeface="+mn-ea"/>
              <a:cs typeface="+mn-cs"/>
            </a:endParaRPr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DB2DE3-50E1-0141-AB8A-965FAABA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618" y="1714500"/>
            <a:ext cx="1668162" cy="3429000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D0EB8F-1F42-6F46-9204-77F11D4A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825" y="1714500"/>
            <a:ext cx="1668162" cy="34290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46A9D-ACE0-BF42-BD50-4C438796F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032" y="1714499"/>
            <a:ext cx="166816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person in a costume&#10;&#10;Description automatically generated">
            <a:extLst>
              <a:ext uri="{FF2B5EF4-FFF2-40B4-BE49-F238E27FC236}">
                <a16:creationId xmlns:a16="http://schemas.microsoft.com/office/drawing/2014/main" id="{92D4FF10-4155-574F-8AD7-A84E7CF4B2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" y="643467"/>
            <a:ext cx="5372099" cy="55710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C21C10-6887-ED43-818A-130838293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6176433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7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indoor, sitting, food, table&#10;&#10;Description automatically generated">
            <a:extLst>
              <a:ext uri="{FF2B5EF4-FFF2-40B4-BE49-F238E27FC236}">
                <a16:creationId xmlns:a16="http://schemas.microsoft.com/office/drawing/2014/main" id="{3845EE3B-A5FF-9947-B3B9-B7850C24D1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" y="643467"/>
            <a:ext cx="5372099" cy="5571066"/>
          </a:xfrm>
          <a:prstGeom prst="rect">
            <a:avLst/>
          </a:prstGeom>
        </p:spPr>
      </p:pic>
      <p:pic>
        <p:nvPicPr>
          <p:cNvPr id="31" name="Picture 30" descr="A person taking a selfie&#10;&#10;Description automatically generated">
            <a:extLst>
              <a:ext uri="{FF2B5EF4-FFF2-40B4-BE49-F238E27FC236}">
                <a16:creationId xmlns:a16="http://schemas.microsoft.com/office/drawing/2014/main" id="{3B4F79D2-3EAE-D14C-9D1A-BEABCA875C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6433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0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looking, colorful, kite, small&#10;&#10;Description automatically generated">
            <a:extLst>
              <a:ext uri="{FF2B5EF4-FFF2-40B4-BE49-F238E27FC236}">
                <a16:creationId xmlns:a16="http://schemas.microsoft.com/office/drawing/2014/main" id="{077E0C71-F6CE-D646-8A15-CC8001F646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" y="643467"/>
            <a:ext cx="5372099" cy="5571066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B59DF7ED-A152-EC46-9A06-4A25CAF2D7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6433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2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7AD930-698E-8B4B-AE1D-65C9747577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" y="643467"/>
            <a:ext cx="5372099" cy="5571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B870AB-FDEF-EC4A-A5D4-588B14742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6433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flower in a dark room&#10;&#10;Description automatically generated">
            <a:extLst>
              <a:ext uri="{FF2B5EF4-FFF2-40B4-BE49-F238E27FC236}">
                <a16:creationId xmlns:a16="http://schemas.microsoft.com/office/drawing/2014/main" id="{93193346-BD1A-4840-A211-ECC742415F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" y="643467"/>
            <a:ext cx="5372099" cy="5571066"/>
          </a:xfrm>
          <a:prstGeom prst="rect">
            <a:avLst/>
          </a:prstGeom>
        </p:spPr>
      </p:pic>
      <p:pic>
        <p:nvPicPr>
          <p:cNvPr id="19" name="Picture 18" descr="A sunset over a body of water&#10;&#10;Description automatically generated">
            <a:extLst>
              <a:ext uri="{FF2B5EF4-FFF2-40B4-BE49-F238E27FC236}">
                <a16:creationId xmlns:a16="http://schemas.microsoft.com/office/drawing/2014/main" id="{BD7DB4B0-746B-984B-A9B1-C557D1EB3E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176433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1A0027-222D-5747-B369-2055522D18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" y="643467"/>
            <a:ext cx="5372099" cy="55710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5AA610-C001-6443-A3B3-A14E47C704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6433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8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C3CF1D5-D36A-5240-9C21-308CC9D6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" y="643467"/>
            <a:ext cx="5372099" cy="5571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6C29A8-5BFE-4340-98EB-45B4540F68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6433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looking, food, face, wearing&#10;&#10;Description automatically generated">
            <a:extLst>
              <a:ext uri="{FF2B5EF4-FFF2-40B4-BE49-F238E27FC236}">
                <a16:creationId xmlns:a16="http://schemas.microsoft.com/office/drawing/2014/main" id="{B93A6DC8-2C61-CE4D-86F2-62868BFF7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21" name="Picture 20" descr="A picture containing food, table, yellow, egg&#10;&#10;Description automatically generated">
            <a:extLst>
              <a:ext uri="{FF2B5EF4-FFF2-40B4-BE49-F238E27FC236}">
                <a16:creationId xmlns:a16="http://schemas.microsoft.com/office/drawing/2014/main" id="{0AE57756-6B13-1647-BF60-1DAE977C99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11" name="Picture 10" descr="A picture containing table, helmet, sitting, woman&#10;&#10;Description automatically generated">
            <a:extLst>
              <a:ext uri="{FF2B5EF4-FFF2-40B4-BE49-F238E27FC236}">
                <a16:creationId xmlns:a16="http://schemas.microsoft.com/office/drawing/2014/main" id="{CECED913-D0CE-9F4D-9438-61D285B02C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7898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Macintosh PowerPoint</Application>
  <PresentationFormat>Widescreen</PresentationFormat>
  <Paragraphs>27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Goudy Old Style</vt:lpstr>
      <vt:lpstr>Wingdings 2</vt:lpstr>
      <vt:lpstr>Office Theme</vt:lpstr>
      <vt:lpstr>SlateVTI</vt:lpstr>
      <vt:lpstr>Personal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Project Flutter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Portfolio</dc:title>
  <dc:creator>J. Sanchez</dc:creator>
  <cp:lastModifiedBy>J. Sanchez</cp:lastModifiedBy>
  <cp:revision>1</cp:revision>
  <dcterms:created xsi:type="dcterms:W3CDTF">2020-01-25T21:21:41Z</dcterms:created>
  <dcterms:modified xsi:type="dcterms:W3CDTF">2020-01-25T21:22:40Z</dcterms:modified>
</cp:coreProperties>
</file>